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06-May-20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20362"/>
          </a:xfrm>
        </p:spPr>
        <p:txBody>
          <a:bodyPr>
            <a:normAutofit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3600" dirty="0" smtClean="0"/>
              <a:t>Настава на даљину</a:t>
            </a:r>
            <a:br>
              <a:rPr lang="sr-Latn-RS" sz="3600" dirty="0" smtClean="0"/>
            </a:br>
            <a:r>
              <a:rPr lang="sr-Latn-RS" sz="3600" dirty="0" smtClean="0"/>
              <a:t>Час:Раствори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Душко Митровић</a:t>
            </a:r>
          </a:p>
          <a:p>
            <a:r>
              <a:rPr lang="sr-Latn-RS" dirty="0" smtClean="0"/>
              <a:t>Наставник хемије</a:t>
            </a:r>
          </a:p>
          <a:p>
            <a:r>
              <a:rPr lang="sr-Latn-RS" dirty="0" smtClean="0"/>
              <a:t>ОШ Николај Велимировић Шабац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Наставна јединица:Раствори</a:t>
            </a:r>
          </a:p>
          <a:p>
            <a:r>
              <a:rPr lang="sr-Latn-RS" dirty="0" smtClean="0"/>
              <a:t>7.разред</a:t>
            </a:r>
          </a:p>
          <a:p>
            <a:r>
              <a:rPr lang="sr-Latn-RS" dirty="0" smtClean="0"/>
              <a:t>Тип часа:обрада</a:t>
            </a:r>
          </a:p>
          <a:p>
            <a:r>
              <a:rPr lang="sr-Latn-RS" dirty="0" smtClean="0"/>
              <a:t>Облик рада:Фронтални</a:t>
            </a:r>
          </a:p>
          <a:p>
            <a:r>
              <a:rPr lang="sr-Latn-RS" dirty="0" smtClean="0"/>
              <a:t>Метод рада:Монолошки</a:t>
            </a:r>
          </a:p>
          <a:p>
            <a:r>
              <a:rPr lang="sr-Latn-RS" dirty="0" smtClean="0"/>
              <a:t>Наставна средства:Телефон,кухињски прибор,шећер,уље,медицински алкохол</a:t>
            </a:r>
          </a:p>
          <a:p>
            <a:r>
              <a:rPr lang="sr-Latn-RS" dirty="0" smtClean="0"/>
              <a:t>Место рада:Кућа наставника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Настава на даљину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Хемија је експериментална наука.</a:t>
            </a:r>
          </a:p>
          <a:p>
            <a:endParaRPr lang="sr-Latn-RS" dirty="0" smtClean="0"/>
          </a:p>
          <a:p>
            <a:r>
              <a:rPr lang="sr-Latn-RS" dirty="0" smtClean="0"/>
              <a:t>Ученици долазе до сазнања на основу експеримента.</a:t>
            </a:r>
          </a:p>
          <a:p>
            <a:endParaRPr lang="sr-Latn-RS" dirty="0" smtClean="0"/>
          </a:p>
          <a:p>
            <a:r>
              <a:rPr lang="sr-Latn-RS" dirty="0" smtClean="0"/>
              <a:t>Наставник шаље ученицима путем мејла презентацију коју прати снимак са експериментима наставне јединице раствори.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Настава на даљину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Ученици лакше усвајају знање када наставник  експерименталним путем објашњава: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dirty="0" smtClean="0"/>
              <a:t>Шта су </a:t>
            </a:r>
            <a:r>
              <a:rPr lang="sr-Latn-RS" dirty="0" smtClean="0"/>
              <a:t>р</a:t>
            </a:r>
            <a:r>
              <a:rPr lang="sr-Latn-RS" dirty="0" smtClean="0"/>
              <a:t>аствори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dirty="0" smtClean="0"/>
              <a:t> Шта утиче на брзину растварања</a:t>
            </a:r>
          </a:p>
          <a:p>
            <a:pPr marL="624078" indent="-514350">
              <a:buFont typeface="+mj-lt"/>
              <a:buAutoNum type="arabicPeriod"/>
            </a:pPr>
            <a:r>
              <a:rPr lang="sr-Latn-RS" dirty="0" smtClean="0"/>
              <a:t>И од чега зависи растворљивост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Настава на даљину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Наставник изводи експерименте у својој кухињи са прибором и супстанцама које су ученицима познате и доступне.</a:t>
            </a:r>
          </a:p>
          <a:p>
            <a:endParaRPr lang="sr-Latn-RS" dirty="0" smtClean="0"/>
          </a:p>
          <a:p>
            <a:r>
              <a:rPr lang="sr-Latn-RS" dirty="0" smtClean="0"/>
              <a:t>Ученици у својим домовима могу урадити исте  експерименте са супстанцама које су им доступне и на тај начин лакше доћи до сазнања.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dirty="0" smtClean="0"/>
              <a:t>Настава </a:t>
            </a:r>
            <a:r>
              <a:rPr lang="sr-Latn-RS" dirty="0" smtClean="0"/>
              <a:t>на даљину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Наставник долази до повратне информације о усвојености знања и праћењу часа, на основу домаћих </a:t>
            </a:r>
            <a:r>
              <a:rPr lang="sr-Latn-RS" smtClean="0"/>
              <a:t>задатака који му </a:t>
            </a:r>
            <a:r>
              <a:rPr lang="sr-Latn-RS" dirty="0" smtClean="0"/>
              <a:t>ученици шаљу и  броја прегледа снимка на јутјубу.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Настава на даљину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158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Настава на даљину Час:Раствори </vt:lpstr>
      <vt:lpstr>Настава на даљину</vt:lpstr>
      <vt:lpstr>Настава на даљину</vt:lpstr>
      <vt:lpstr>Настава на даљину</vt:lpstr>
      <vt:lpstr>Настава на даљину</vt:lpstr>
      <vt:lpstr>Настава на даљину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Настава на даљину </dc:title>
  <dc:creator>Uki i Luka</dc:creator>
  <cp:lastModifiedBy>Korisnik</cp:lastModifiedBy>
  <cp:revision>5</cp:revision>
  <dcterms:created xsi:type="dcterms:W3CDTF">2006-08-16T00:00:00Z</dcterms:created>
  <dcterms:modified xsi:type="dcterms:W3CDTF">2020-05-06T16:59:09Z</dcterms:modified>
</cp:coreProperties>
</file>